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0" r:id="rId6"/>
    <p:sldMasterId id="2147483651" r:id="rId7"/>
    <p:sldMasterId id="2147483653" r:id="rId8"/>
    <p:sldMasterId id="2147483655" r:id="rId9"/>
    <p:sldMasterId id="2147483657" r:id="rId10"/>
    <p:sldMasterId id="2147483659" r:id="rId11"/>
    <p:sldMasterId id="2147483661" r:id="rId12"/>
    <p:sldMasterId id="2147483663" r:id="rId13"/>
    <p:sldMasterId id="2147483665" r:id="rId14"/>
    <p:sldMasterId id="2147483667" r:id="rId15"/>
    <p:sldMasterId id="2147483669" r:id="rId16"/>
    <p:sldMasterId id="2147483671" r:id="rId17"/>
    <p:sldMasterId id="2147483673" r:id="rId18"/>
  </p:sldMasterIdLst>
  <p:notesMasterIdLst>
    <p:notesMasterId r:id="rId19"/>
  </p:notes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</p:sldIdLst>
  <p:sldSz cy="6858000" cx="9144000"/>
  <p:notesSz cx="7010400" cy="9296400"/>
  <p:embeddedFontLst>
    <p:embeddedFont>
      <p:font typeface="Garamond"/>
      <p:regular r:id="rId29"/>
      <p:bold r:id="rId30"/>
      <p:italic r:id="rId31"/>
      <p:boldItalic r:id="rId32"/>
    </p:embeddedFont>
    <p:embeddedFont>
      <p:font typeface="Titillium Web"/>
      <p:regular r:id="rId33"/>
      <p:bold r:id="rId34"/>
      <p:italic r:id="rId35"/>
      <p:boldItalic r:id="rId36"/>
    </p:embeddedFont>
    <p:embeddedFont>
      <p:font typeface="Helvetica Neue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928">
          <p15:clr>
            <a:srgbClr val="000000"/>
          </p15:clr>
        </p15:guide>
        <p15:guide id="2" pos="2208">
          <p15:clr>
            <a:srgbClr val="000000"/>
          </p15:clr>
        </p15:guide>
      </p15:notesGuideLst>
    </p:ext>
    <p:ext uri="GoogleSlidesCustomDataVersion2">
      <go:slidesCustomData xmlns:go="http://customooxmlschemas.google.com/" r:id="rId41" roundtripDataSignature="AMtx7miWp52ZZHfDaL1QzOvZruY9CSS3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CB49CFE-69B0-49EC-8C9D-98CA21143D53}">
  <a:tblStyle styleId="{8CB49CFE-69B0-49EC-8C9D-98CA21143D5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20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boldItalic.fntdata"/><Relationship Id="rId20" Type="http://schemas.openxmlformats.org/officeDocument/2006/relationships/slide" Target="slides/slide1.xml"/><Relationship Id="rId41" Type="http://customschemas.google.com/relationships/presentationmetadata" Target="metadata"/><Relationship Id="rId22" Type="http://schemas.openxmlformats.org/officeDocument/2006/relationships/slide" Target="slides/slide3.xml"/><Relationship Id="rId21" Type="http://schemas.openxmlformats.org/officeDocument/2006/relationships/slide" Target="slides/slide2.xml"/><Relationship Id="rId24" Type="http://schemas.openxmlformats.org/officeDocument/2006/relationships/slide" Target="slides/slide5.xml"/><Relationship Id="rId23" Type="http://schemas.openxmlformats.org/officeDocument/2006/relationships/slide" Target="slides/slide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7.xml"/><Relationship Id="rId25" Type="http://schemas.openxmlformats.org/officeDocument/2006/relationships/slide" Target="slides/slide6.xml"/><Relationship Id="rId28" Type="http://schemas.openxmlformats.org/officeDocument/2006/relationships/slide" Target="slides/slide9.xml"/><Relationship Id="rId27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Garamond-regular.fntdata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Garamond-italic.fntdata"/><Relationship Id="rId30" Type="http://schemas.openxmlformats.org/officeDocument/2006/relationships/font" Target="fonts/Garamond-bold.fntdata"/><Relationship Id="rId11" Type="http://schemas.openxmlformats.org/officeDocument/2006/relationships/slideMaster" Target="slideMasters/slideMaster7.xml"/><Relationship Id="rId33" Type="http://schemas.openxmlformats.org/officeDocument/2006/relationships/font" Target="fonts/TitilliumWeb-regular.fntdata"/><Relationship Id="rId10" Type="http://schemas.openxmlformats.org/officeDocument/2006/relationships/slideMaster" Target="slideMasters/slideMaster6.xml"/><Relationship Id="rId32" Type="http://schemas.openxmlformats.org/officeDocument/2006/relationships/font" Target="fonts/Garamond-boldItalic.fntdata"/><Relationship Id="rId13" Type="http://schemas.openxmlformats.org/officeDocument/2006/relationships/slideMaster" Target="slideMasters/slideMaster9.xml"/><Relationship Id="rId35" Type="http://schemas.openxmlformats.org/officeDocument/2006/relationships/font" Target="fonts/TitilliumWeb-italic.fntdata"/><Relationship Id="rId12" Type="http://schemas.openxmlformats.org/officeDocument/2006/relationships/slideMaster" Target="slideMasters/slideMaster8.xml"/><Relationship Id="rId34" Type="http://schemas.openxmlformats.org/officeDocument/2006/relationships/font" Target="fonts/TitilliumWeb-bold.fntdata"/><Relationship Id="rId15" Type="http://schemas.openxmlformats.org/officeDocument/2006/relationships/slideMaster" Target="slideMasters/slideMaster11.xml"/><Relationship Id="rId37" Type="http://schemas.openxmlformats.org/officeDocument/2006/relationships/font" Target="fonts/HelveticaNeue-regular.fntdata"/><Relationship Id="rId14" Type="http://schemas.openxmlformats.org/officeDocument/2006/relationships/slideMaster" Target="slideMasters/slideMaster10.xml"/><Relationship Id="rId36" Type="http://schemas.openxmlformats.org/officeDocument/2006/relationships/font" Target="fonts/TitilliumWeb-boldItalic.fntdata"/><Relationship Id="rId17" Type="http://schemas.openxmlformats.org/officeDocument/2006/relationships/slideMaster" Target="slideMasters/slideMaster13.xml"/><Relationship Id="rId39" Type="http://schemas.openxmlformats.org/officeDocument/2006/relationships/font" Target="fonts/HelveticaNeue-italic.fntdata"/><Relationship Id="rId16" Type="http://schemas.openxmlformats.org/officeDocument/2006/relationships/slideMaster" Target="slideMasters/slideMaster12.xml"/><Relationship Id="rId38" Type="http://schemas.openxmlformats.org/officeDocument/2006/relationships/font" Target="fonts/HelveticaNeue-bold.fntdata"/><Relationship Id="rId19" Type="http://schemas.openxmlformats.org/officeDocument/2006/relationships/notesMaster" Target="notesMasters/notesMaster1.xml"/><Relationship Id="rId18" Type="http://schemas.openxmlformats.org/officeDocument/2006/relationships/slideMaster" Target="slideMasters/slideMaster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7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4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5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6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7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8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9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café" showMasterSp="0">
  <p:cSld name="Interior café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3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3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6" name="Google Shape;146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showMasterSp="0" type="vertTx">
  <p:cSld name="VERTICAL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4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showMasterSp="0" type="vertTitleAndTx">
  <p:cSld name="VERTICAL_TITLE_AND_VERTICAL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marino" showMasterSp="0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/>
          <p:nvPr>
            <p:ph type="ctrTitle"/>
          </p:nvPr>
        </p:nvSpPr>
        <p:spPr>
          <a:xfrm>
            <a:off x="685800" y="4211484"/>
            <a:ext cx="7772400" cy="11470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rgbClr val="FEEDB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" type="subTitle"/>
          </p:nvPr>
        </p:nvSpPr>
        <p:spPr>
          <a:xfrm>
            <a:off x="1371600" y="5358581"/>
            <a:ext cx="6400800" cy="771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 b="0" i="0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marino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2D2F39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" type="body"/>
          </p:nvPr>
        </p:nvSpPr>
        <p:spPr>
          <a:xfrm>
            <a:off x="457200" y="1600200"/>
            <a:ext cx="8229600" cy="4405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0" i="0"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b="0" i="0">
                <a:latin typeface="Garamond"/>
                <a:ea typeface="Garamond"/>
                <a:cs typeface="Garamond"/>
                <a:sym typeface="Garamond"/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Garamond"/>
                <a:ea typeface="Garamond"/>
                <a:cs typeface="Garamond"/>
                <a:sym typeface="Garamond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>
                <a:latin typeface="Garamond"/>
                <a:ea typeface="Garamond"/>
                <a:cs typeface="Garamond"/>
                <a:sym typeface="Garamond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b="0" i="0">
                <a:latin typeface="Garamond"/>
                <a:ea typeface="Garamond"/>
                <a:cs typeface="Garamond"/>
                <a:sym typeface="Garamond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café" showMasterSp="0">
  <p:cSld name="Portada café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/>
          <p:nvPr>
            <p:ph type="ctrTitle"/>
          </p:nvPr>
        </p:nvSpPr>
        <p:spPr>
          <a:xfrm>
            <a:off x="5707117" y="4367047"/>
            <a:ext cx="3231929" cy="638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rgbClr val="FDAB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" type="subTitle"/>
          </p:nvPr>
        </p:nvSpPr>
        <p:spPr>
          <a:xfrm>
            <a:off x="6014544" y="5543713"/>
            <a:ext cx="29245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280"/>
              </a:spcBef>
              <a:spcAft>
                <a:spcPts val="0"/>
              </a:spcAft>
              <a:buClr>
                <a:srgbClr val="FDAB00"/>
              </a:buClr>
              <a:buSzPts val="1400"/>
              <a:buNone/>
              <a:defRPr sz="1400">
                <a:solidFill>
                  <a:srgbClr val="FDAB00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showMasterSp="0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3" name="Google Shape;83;p2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4" name="Google Shape;8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showMasterSp="0" type="twoTxTwoObj">
  <p:cSld name="TWO_OBJECTS_WITH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6" name="Google Shape;96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7" name="Google Shape;97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8" name="Google Shape;98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9" name="Google Shape;99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showMasterSp="0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showMasterSp="0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jp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11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6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14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7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1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theme" Target="../theme/theme1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5.jpg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15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9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5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4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3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3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3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2F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 PJECZ Ver beige.png" id="28" name="Google Shape;2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55700" y="909637"/>
            <a:ext cx="6829425" cy="291306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DBB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5"/>
          <p:cNvSpPr txBox="1"/>
          <p:nvPr/>
        </p:nvSpPr>
        <p:spPr>
          <a:xfrm>
            <a:off x="0" y="6126162"/>
            <a:ext cx="9144000" cy="731837"/>
          </a:xfrm>
          <a:prstGeom prst="rect">
            <a:avLst/>
          </a:prstGeom>
          <a:solidFill>
            <a:srgbClr val="2D2F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 PJECZ Hori beige.png" id="43" name="Google Shape;4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2562" y="6269037"/>
            <a:ext cx="2870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"/>
          <p:cNvSpPr txBox="1"/>
          <p:nvPr/>
        </p:nvSpPr>
        <p:spPr>
          <a:xfrm>
            <a:off x="398462" y="5911850"/>
            <a:ext cx="6726237" cy="56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B5760"/>
              </a:buClr>
              <a:buSzPts val="1000"/>
              <a:buFont typeface="Helvetica Neue"/>
              <a:buNone/>
            </a:pPr>
            <a:r>
              <a:rPr b="0" i="0" lang="en-US" sz="1000" u="none" cap="none" strike="noStrike">
                <a:solidFill>
                  <a:srgbClr val="4B57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Responsable de la información: Cada órgano jurisdiccional y administrativa del Tribunal de Conciliación y Arbitraje</a:t>
            </a:r>
            <a:endParaRPr b="0" i="0" sz="1000" u="none" cap="none" strike="noStrike">
              <a:solidFill>
                <a:srgbClr val="4B57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4B5760"/>
              </a:buClr>
              <a:buSzPts val="1000"/>
              <a:buFont typeface="Helvetica Neue"/>
              <a:buNone/>
            </a:pPr>
            <a:r>
              <a:rPr b="0" i="0" lang="en-US" sz="1000" u="none" cap="none" strike="noStrike">
                <a:solidFill>
                  <a:srgbClr val="4B57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Fecha de actualización: 05 de agosto de 2025</a:t>
            </a:r>
            <a:endParaRPr/>
          </a:p>
        </p:txBody>
      </p:sp>
      <p:sp>
        <p:nvSpPr>
          <p:cNvPr id="178" name="Google Shape;178;p1"/>
          <p:cNvSpPr txBox="1"/>
          <p:nvPr/>
        </p:nvSpPr>
        <p:spPr>
          <a:xfrm>
            <a:off x="2689225" y="827087"/>
            <a:ext cx="37655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44B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A444B"/>
                </a:solidFill>
                <a:latin typeface="Arial"/>
                <a:ea typeface="Arial"/>
                <a:cs typeface="Arial"/>
                <a:sym typeface="Arial"/>
              </a:rPr>
              <a:t>Licencias</a:t>
            </a:r>
            <a:endParaRPr/>
          </a:p>
        </p:txBody>
      </p:sp>
      <p:graphicFrame>
        <p:nvGraphicFramePr>
          <p:cNvPr id="179" name="Google Shape;179;p1"/>
          <p:cNvGraphicFramePr/>
          <p:nvPr/>
        </p:nvGraphicFramePr>
        <p:xfrm>
          <a:off x="398462" y="144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{8CB49CFE-69B0-49EC-8C9D-98CA21143D53}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Filiberto Ruiz Zapata 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Secretario de Acuerdo y Trámite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Familiar Acuña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02-09-VI-2025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Perla del Carmen Yáñez Chávez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Trabajadora Social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04-06-VI-2025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Baltazar Ochoa Aguilera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Oficial de Partes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Oficialía de Partes de Rio Grande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02-13-VI-2025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Katia Lizbeth Aguirre Riojas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Cuarto Tribunal Distrital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13-16-VI-2025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Ana Velia Mendoza Campuzano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Cuarto Familiar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Antonia Yazmin Carrillo García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Civil Saltillo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04-VI-2025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José Homero Alvarado Salas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Asesor Jurídico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09-13-VI-2025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Google Shape;184;p2"/>
          <p:cNvGraphicFramePr/>
          <p:nvPr/>
        </p:nvGraphicFramePr>
        <p:xfrm>
          <a:off x="574675" y="1504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{8CB49CFE-69B0-49EC-8C9D-98CA21143D53}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Yuria Lizeth Rivas Campos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Defensora Pública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15-VI-15-IX-2025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Sin goce de sueldo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María Antonieta Celaya Ortiz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Psicóloga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Centro de Evaluación Psicosocial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13-VI-2025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Aline Ortiz Suarez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Psicóloga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Centro de Evaluación Psicosocial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11-12-VI-2025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Genoveva Rodríguez Hernández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Trabajadora Social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09-13-VI-2025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José Mauricio Martínez Rodríguez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Actuario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Civil y Familiar Parras de la Fuente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13-VI-2025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Karina Rodríguez Delgado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Actuaria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Cuarto Civil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13-VI-2025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Victoria Alejandra Vidrio Vásquez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Taquimecanógrafo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Tercero Familiar Monclova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09-VI-2025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Google Shape;189;p3"/>
          <p:cNvGraphicFramePr/>
          <p:nvPr/>
        </p:nvGraphicFramePr>
        <p:xfrm>
          <a:off x="574675" y="163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{8CB49CFE-69B0-49EC-8C9D-98CA21143D53}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Alexis Javier Morales Monsiváis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Taquimecanógrafo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Civil y Familiar de Parras de la Fuente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06-VI-2025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Rocío del Carmen López Fresnillo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Civil y Familiar Parras de la Fuente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06-VI-2025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Myriam Gabriela Martínez Sánchez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Oficial Administrativo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Tribunal Laboral de Monclova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04-05-VI-2025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Karla Mayela Bustos Rodríguez 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Penal Acusatorio y Oral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16-20-VI-2025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Sandra María Cavazos Berlanga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Segundo Civil Rio Grande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09-10-VI-2025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María Guadalupe Treviño Dávila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Familiar Monclova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09-VI-2025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Mónica Ma. Elena Rodríguez Alvarado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Civil Monclova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06-VI-2025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Google Shape;194;p4"/>
          <p:cNvGraphicFramePr/>
          <p:nvPr/>
        </p:nvGraphicFramePr>
        <p:xfrm>
          <a:off x="574675" y="163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{8CB49CFE-69B0-49EC-8C9D-98CA21143D53}</a:tableStyleId>
              </a:tblPr>
              <a:tblGrid>
                <a:gridCol w="2190750"/>
                <a:gridCol w="1973250"/>
                <a:gridCol w="2027225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Pammela Ortiz Cárdenas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Subdirectora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Instituto de Especialización Judicial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16-18-VI-2025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Jaime Eduardo Galván Gallegos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Delegado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20-23-VI-2025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Perla Judit Guadalupe Ramírez Juárez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Asesor Jurídico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20-23-VI-2025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María de Jesús Acuña Rodarte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Asesora Jurídica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16-17-VI-2025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Gloria María Rodríguez Carreño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Mediadora y Conciliadora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CEMASC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Lilia Angelica Villarreal Treviño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Psicóloga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Centro de Evaluación Psicosocial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16-VI-2025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Paloma Esmeralda Alameda Quistan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Encargada del Archivo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Archivo Unido del Distrito Judicial de Acuña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19,20 y 23-VI-2025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" name="Google Shape;199;p5"/>
          <p:cNvGraphicFramePr/>
          <p:nvPr/>
        </p:nvGraphicFramePr>
        <p:xfrm>
          <a:off x="574675" y="15541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{8CB49CFE-69B0-49EC-8C9D-98CA21143D53}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Sonia Guadalupe Aguillón Cortes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Oficial Administrativo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Penal Acusatorio y Oral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16-VI-03-VIII-2025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Emily Alejandra Ozuna Bernal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Civil Monclova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17,27-VI Y 03-VII-2025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Isela Paola Valadez Barrón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Quinto Familiar Torreón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16-17-VI-2025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Alain Ramiro González González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Familiar Torreón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16-VI-17-XII-2025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Rafael Casas Hernández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Archivista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Tribunal de Conciliación y Arbitraje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Hugo Enrique Saucedo Aguirre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Archivista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Tercero Civil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16-20-VI-2025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Leslie Fabiola Pérez Cerda  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Secretaria de Acuerdo y Trámite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Civil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27-30-VI-2025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Google Shape;204;p6"/>
          <p:cNvGraphicFramePr/>
          <p:nvPr/>
        </p:nvGraphicFramePr>
        <p:xfrm>
          <a:off x="574675" y="15541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{8CB49CFE-69B0-49EC-8C9D-98CA21143D53}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Enrique Martínez Zuazua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Delegado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23-24-VI-2025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María Fernanda Hernández García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Defensora Publica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27-VI-2025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Juana María de Labra Monsiváis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Actuaria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Tercero Civil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24-VI-2025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Ana Velia Mendoza Luna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Cuarto Familiar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27-VI-2025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Esmeralda Lizeth Castillo Oyervides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Centro de Evaluación Psicosocial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27-VI-2025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David Emmanuel Tello del Bosque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Taquimecanógrafo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Juzgado Quinto Familiar Torreón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25-27-VI-2025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Brenda Isela Guerra Camacho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Mercantil Torreón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27 y 30-VI-2025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" name="Google Shape;209;p7"/>
          <p:cNvGraphicFramePr/>
          <p:nvPr/>
        </p:nvGraphicFramePr>
        <p:xfrm>
          <a:off x="574675" y="15541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{8CB49CFE-69B0-49EC-8C9D-98CA21143D53}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Rosa Nelly Espitia Castillo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Cuarto Tribunal Distrital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27-VI-2025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Anett Rodríguez Anguiano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Cuarto Tribunal Distrital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27-VI-2025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Fátima del Rosario Tovar Plata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Civil con Especialización Ambiental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Elsa Fabiola Sifuentes Ortiz  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Estudio y Cuenta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Tribunal de Conciliación y Arbitraje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30-VI-01-VII-2025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María del Refugio Luna Cazares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Estudio y Cuenta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Tribunal de Conciliación y Arbitraje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03-VII-2025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Zayra Paola Castor Galván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Estudio y Cuenta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Tribunal de Conciliación y Arbitraje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03-VII-2025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Gabriela Lizeth Rosas Robles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Acuerdo y Trámite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Segundo Familiar Rio Grande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27-VI-2025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" name="Google Shape;214;p8"/>
          <p:cNvGraphicFramePr/>
          <p:nvPr/>
        </p:nvGraphicFramePr>
        <p:xfrm>
          <a:off x="574675" y="15541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{8CB49CFE-69B0-49EC-8C9D-98CA21143D53}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Patricia Vanessa Garay Marín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Mediadora y Conciliadora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CEMASC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02-VII-2025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Erika Yazmin Ledezma Rodríguez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Asesora Jurídica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30-VI-01-05-VII-2025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Nicolasa Villarreal Martínez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Defensora Pública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03-04-VII-2025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Karla Marisol Carrea Pérez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Psicóloga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Centro de Evaluación Psicosocial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02-VII-2025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Juana María de Labra Monsiváis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Actuaria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Tercero Civil Saltillo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27-VI-2025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Miriam Aidé Saucedo García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Trabajadora Social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Centro de Evaluación Psicosocial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30-VI-04-VII-2025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Teresa Esthephania Benavides Morales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Auxiliar Jurídico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Tribunal de Conciliación y Arbitraje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01 Y 07-VII-2025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" name="Google Shape;219;p9"/>
          <p:cNvGraphicFramePr/>
          <p:nvPr/>
        </p:nvGraphicFramePr>
        <p:xfrm>
          <a:off x="574675" y="15541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{8CB49CFE-69B0-49EC-8C9D-98CA21143D53}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Wendy Anahí Martínez Méndez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Analista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Recursos Humanos de la Oficialía Mayor del Poder Judicial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04 Y 10 -VII-2025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Norma Haydee Sarmiento Tarín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Secretaria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Segundo Familiar Rio Grande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27-VI-2025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María Fernanda Carranza Sandoval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03-04-VII-2025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Araceli López Herrera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Auxiliar Administrativo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Civil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04-VII-2025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4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9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3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3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8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7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6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0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2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5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2017-02-28T19:33:47Z</dcterms:created>
  <dc:creator>Maritza Casas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